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8"/>
  </p:handoutMasterIdLst>
  <p:sldIdLst>
    <p:sldId id="261" r:id="rId2"/>
    <p:sldId id="257" r:id="rId3"/>
    <p:sldId id="262" r:id="rId4"/>
    <p:sldId id="285" r:id="rId5"/>
    <p:sldId id="291" r:id="rId6"/>
    <p:sldId id="263" r:id="rId7"/>
    <p:sldId id="287" r:id="rId8"/>
    <p:sldId id="268" r:id="rId9"/>
    <p:sldId id="264" r:id="rId10"/>
    <p:sldId id="286" r:id="rId11"/>
    <p:sldId id="270" r:id="rId12"/>
    <p:sldId id="288" r:id="rId13"/>
    <p:sldId id="289" r:id="rId14"/>
    <p:sldId id="266" r:id="rId15"/>
    <p:sldId id="265" r:id="rId16"/>
    <p:sldId id="272" r:id="rId17"/>
    <p:sldId id="273" r:id="rId18"/>
    <p:sldId id="295" r:id="rId19"/>
    <p:sldId id="274" r:id="rId20"/>
    <p:sldId id="275" r:id="rId21"/>
    <p:sldId id="277" r:id="rId22"/>
    <p:sldId id="276" r:id="rId23"/>
    <p:sldId id="293" r:id="rId24"/>
    <p:sldId id="278" r:id="rId25"/>
    <p:sldId id="294" r:id="rId26"/>
    <p:sldId id="279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87" autoAdjust="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4T14:31:31.575" v="5814" actId="2696"/>
      <pc:docMkLst>
        <pc:docMk/>
      </pc:docMkLst>
      <pc:sldChg chg="addSp delSp modSp mod">
        <pc:chgData name="Niccolò Balestrieri" userId="7a60089a59bd927c" providerId="LiveId" clId="{FEBBCF48-AE01-42BE-AEA5-27E5AB795CD9}" dt="2023-03-13T13:23:25.565" v="4087" actId="1076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13T13:23:25.565" v="4087" actId="1076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3T21:16:53.872" v="5326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3T21:16:53.872" v="5326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3T21:16:46.315" v="5322" actId="1076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3T14:58:05.091" v="4149" actId="14100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4T09:34:46.037" v="5550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14T09:40:12.063" v="5699" actId="1076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14T09:35:32.407" v="5570" actId="20577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14T09:40:12.063" v="5699" actId="1076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14T09:38:37.466" v="5653" actId="1076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14T09:38:52.344" v="5655" actId="1076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14T09:38:42.969" v="5654" actId="1076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14T09:38:55.583" v="5656" actId="1076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14T09:38:24.958" v="5651" actId="20577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14T09:35:27.383" v="5564" actId="20577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14T09:38:24.958" v="5651" actId="20577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14T09:37:12.535" v="5618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14T09:37:24.185" v="5620" actId="1076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14T09:37:17.573" v="5619" actId="1076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14T09:37:26.949" v="5621" actId="1076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 ord">
        <pc:chgData name="Niccolò Balestrieri" userId="7a60089a59bd927c" providerId="LiveId" clId="{FEBBCF48-AE01-42BE-AEA5-27E5AB795CD9}" dt="2023-03-14T09:35:45.189" v="5572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14T09:01:31.689" v="5407" actId="20577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13T17:02:00.453" v="4278" actId="14100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del mod">
        <pc:chgData name="Niccolò Balestrieri" userId="7a60089a59bd927c" providerId="LiveId" clId="{FEBBCF48-AE01-42BE-AEA5-27E5AB795CD9}" dt="2023-03-13T13:24:02.008" v="4088" actId="2696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 ord">
        <pc:chgData name="Niccolò Balestrieri" userId="7a60089a59bd927c" providerId="LiveId" clId="{FEBBCF48-AE01-42BE-AEA5-27E5AB795CD9}" dt="2023-03-14T09:36:12.658" v="5602" actId="20577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14T09:36:07.660" v="55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4T09:36:12.658" v="5602" actId="20577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mod">
          <ac:chgData name="Niccolò Balestrieri" userId="7a60089a59bd927c" providerId="LiveId" clId="{FEBBCF48-AE01-42BE-AEA5-27E5AB795CD9}" dt="2023-03-11T09:42:07.722" v="4046" actId="1076"/>
          <ac:picMkLst>
            <pc:docMk/>
            <pc:sldMk cId="3392824150" sldId="270"/>
            <ac:picMk id="5" creationId="{5055B344-9873-661C-B4F0-750083D77549}"/>
          </ac:picMkLst>
        </pc:picChg>
        <pc:picChg chg="add del mod">
          <ac:chgData name="Niccolò Balestrieri" userId="7a60089a59bd927c" providerId="LiveId" clId="{FEBBCF48-AE01-42BE-AEA5-27E5AB795CD9}" dt="2023-03-11T09:41:38.836" v="4038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1T09:41:39.193" v="4039" actId="478"/>
          <ac:picMkLst>
            <pc:docMk/>
            <pc:sldMk cId="3392824150" sldId="270"/>
            <ac:picMk id="8" creationId="{2A35B387-618D-7DAE-AD4B-6D585C6DC044}"/>
          </ac:picMkLst>
        </pc:picChg>
        <pc:picChg chg="add mod">
          <ac:chgData name="Niccolò Balestrieri" userId="7a60089a59bd927c" providerId="LiveId" clId="{FEBBCF48-AE01-42BE-AEA5-27E5AB795CD9}" dt="2023-03-11T09:42:38.573" v="4057" actId="14100"/>
          <ac:picMkLst>
            <pc:docMk/>
            <pc:sldMk cId="3392824150" sldId="270"/>
            <ac:picMk id="10" creationId="{586B0736-A66D-9606-F075-3E9F5A96ECAC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41.975" v="505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mod">
          <ac:chgData name="Niccolò Balestrieri" userId="7a60089a59bd927c" providerId="LiveId" clId="{FEBBCF48-AE01-42BE-AEA5-27E5AB795CD9}" dt="2023-03-13T18:00:41.975" v="5058" actId="1076"/>
          <ac:spMkLst>
            <pc:docMk/>
            <pc:sldMk cId="2789782427" sldId="272"/>
            <ac:spMk id="6" creationId="{71A14D86-612C-44F8-43CC-FC33A55DA6A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3T17:58:30.183" v="5021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17:58:28.645" v="5020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3T20:45:28.334" v="5289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13T20:39:10.308" v="5133" actId="1076"/>
          <ac:spMkLst>
            <pc:docMk/>
            <pc:sldMk cId="2687464292" sldId="273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20:43:49.075" v="5252" actId="20577"/>
          <ac:spMkLst>
            <pc:docMk/>
            <pc:sldMk cId="2687464292" sldId="273"/>
            <ac:spMk id="10" creationId="{34B3D65A-3FCB-27F4-9AFE-0397FD43989C}"/>
          </ac:spMkLst>
        </pc:spChg>
        <pc:picChg chg="add del mod">
          <ac:chgData name="Niccolò Balestrieri" userId="7a60089a59bd927c" providerId="LiveId" clId="{FEBBCF48-AE01-42BE-AEA5-27E5AB795CD9}" dt="2023-03-13T20:39:12.919" v="5134" actId="478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20:43:53.024" v="5253" actId="14100"/>
          <ac:picMkLst>
            <pc:docMk/>
            <pc:sldMk cId="2687464292" sldId="273"/>
            <ac:picMk id="6" creationId="{E2E4303D-B1DA-1E83-DD57-2D5D17F48297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3T20:45:28.334" v="5289" actId="1076"/>
          <ac:picMkLst>
            <pc:docMk/>
            <pc:sldMk cId="2687464292" sldId="273"/>
            <ac:picMk id="8" creationId="{8F894C0C-C280-D8BA-1131-D7AC44B28649}"/>
          </ac:picMkLst>
        </pc:picChg>
        <pc:picChg chg="add del mod">
          <ac:chgData name="Niccolò Balestrieri" userId="7a60089a59bd927c" providerId="LiveId" clId="{FEBBCF48-AE01-42BE-AEA5-27E5AB795CD9}" dt="2023-03-13T20:39:13.501" v="5135" actId="478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4T09:41:53.801" v="5760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4T09:41:28.804" v="5756" actId="20577"/>
          <ac:spMkLst>
            <pc:docMk/>
            <pc:sldMk cId="1714944558" sldId="274"/>
            <ac:spMk id="4" creationId="{99247845-66E8-6CA2-AD62-5E0643AAB6B8}"/>
          </ac:spMkLst>
        </pc:spChg>
        <pc:spChg chg="add mod">
          <ac:chgData name="Niccolò Balestrieri" userId="7a60089a59bd927c" providerId="LiveId" clId="{FEBBCF48-AE01-42BE-AEA5-27E5AB795CD9}" dt="2023-03-14T09:41:46.359" v="5759" actId="1076"/>
          <ac:spMkLst>
            <pc:docMk/>
            <pc:sldMk cId="1714944558" sldId="274"/>
            <ac:spMk id="6" creationId="{DFE66675-858D-E984-47B9-5AD18A857B7B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4T09:40:50.026" v="5700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4T09:40:51.504" v="5701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4T09:41:53.801" v="5760" actId="1076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28.101" v="5054" actId="122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0:28.101" v="5054" actId="122"/>
          <ac:spMkLst>
            <pc:docMk/>
            <pc:sldMk cId="2239784455" sldId="275"/>
            <ac:spMk id="6" creationId="{2577B4BA-28A2-166F-57FA-E21844F87078}"/>
          </ac:spMkLst>
        </pc:spChg>
        <pc:spChg chg="add mod">
          <ac:chgData name="Niccolò Balestrieri" userId="7a60089a59bd927c" providerId="LiveId" clId="{FEBBCF48-AE01-42BE-AEA5-27E5AB795CD9}" dt="2023-03-13T18:00:24.975" v="5053" actId="122"/>
          <ac:spMkLst>
            <pc:docMk/>
            <pc:sldMk cId="2239784455" sldId="275"/>
            <ac:spMk id="8" creationId="{5C619FB9-1B91-B20A-ADD3-6359003B93C0}"/>
          </ac:spMkLst>
        </pc:spChg>
        <pc:picChg chg="add mod">
          <ac:chgData name="Niccolò Balestrieri" userId="7a60089a59bd927c" providerId="LiveId" clId="{FEBBCF48-AE01-42BE-AEA5-27E5AB795CD9}" dt="2023-03-13T17:59:15.109" v="5025" actId="14100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3T17:59:44.291" v="5033" actId="107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4T09:42:48.674" v="5798" actId="1076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14T09:42:35.351" v="5794" actId="1076"/>
          <ac:spMkLst>
            <pc:docMk/>
            <pc:sldMk cId="2892125453" sldId="277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4T09:42:48.674" v="5798" actId="1076"/>
          <ac:spMkLst>
            <pc:docMk/>
            <pc:sldMk cId="2892125453" sldId="277"/>
            <ac:spMk id="5" creationId="{C73425F4-5DC8-25B2-4A45-61E0C3811624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4T09:42:32.457" v="5793" actId="1076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4T09:42:30.505" v="5792" actId="1076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4T09:00:53.722" v="5361" actId="107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13T16:52:39.416" v="4199" actId="1076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6:55:43.554" v="4213" actId="20577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13T16:58:41.465" v="4277" actId="27636"/>
          <ac:spMkLst>
            <pc:docMk/>
            <pc:sldMk cId="3286457357" sldId="279"/>
            <ac:spMk id="10" creationId="{78C93042-E3BF-1E2D-749B-B6A703719949}"/>
          </ac:spMkLst>
        </pc:spChg>
        <pc:picChg chg="add del mod">
          <ac:chgData name="Niccolò Balestrieri" userId="7a60089a59bd927c" providerId="LiveId" clId="{FEBBCF48-AE01-42BE-AEA5-27E5AB795CD9}" dt="2023-03-14T09:00:40.168" v="5357" actId="478"/>
          <ac:picMkLst>
            <pc:docMk/>
            <pc:sldMk cId="3286457357" sldId="279"/>
            <ac:picMk id="5" creationId="{A1610EE7-158B-6689-E47C-D0F3508354F9}"/>
          </ac:picMkLst>
        </pc:picChg>
        <pc:picChg chg="add mod">
          <ac:chgData name="Niccolò Balestrieri" userId="7a60089a59bd927c" providerId="LiveId" clId="{FEBBCF48-AE01-42BE-AEA5-27E5AB795CD9}" dt="2023-03-14T09:00:53.722" v="5361" actId="1076"/>
          <ac:picMkLst>
            <pc:docMk/>
            <pc:sldMk cId="3286457357" sldId="279"/>
            <ac:picMk id="6" creationId="{5B6E4E14-CF10-37FC-96C2-AD1E1B960860}"/>
          </ac:picMkLst>
        </pc:pic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del mod">
          <ac:chgData name="Niccolò Balestrieri" userId="7a60089a59bd927c" providerId="LiveId" clId="{FEBBCF48-AE01-42BE-AEA5-27E5AB795CD9}" dt="2023-03-13T16:52:13.186" v="4194" actId="478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del mod ord modClrScheme chgLayout">
        <pc:chgData name="Niccolò Balestrieri" userId="7a60089a59bd927c" providerId="LiveId" clId="{FEBBCF48-AE01-42BE-AEA5-27E5AB795CD9}" dt="2023-03-14T14:31:31.575" v="5814" actId="2696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13T21:17:28.532" v="5341" actId="20577"/>
          <ac:spMkLst>
            <pc:docMk/>
            <pc:sldMk cId="779302323" sldId="280"/>
            <ac:spMk id="2" creationId="{0765CB5C-3DA3-4278-3C42-4017032908FA}"/>
          </ac:spMkLst>
        </pc:spChg>
        <pc:spChg chg="del mod ord">
          <ac:chgData name="Niccolò Balestrieri" userId="7a60089a59bd927c" providerId="LiveId" clId="{FEBBCF48-AE01-42BE-AEA5-27E5AB795CD9}" dt="2023-03-13T21:17:32.102" v="5342" actId="21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mod">
          <ac:chgData name="Niccolò Balestrieri" userId="7a60089a59bd927c" providerId="LiveId" clId="{FEBBCF48-AE01-42BE-AEA5-27E5AB795CD9}" dt="2023-03-13T17:13:39.879" v="4520" actId="1076"/>
          <ac:spMkLst>
            <pc:docMk/>
            <pc:sldMk cId="779302323" sldId="280"/>
            <ac:spMk id="5" creationId="{88D6B416-75C6-214C-E4A1-D6E805131EC3}"/>
          </ac:spMkLst>
        </pc:spChg>
        <pc:spChg chg="add del mod">
          <ac:chgData name="Niccolò Balestrieri" userId="7a60089a59bd927c" providerId="LiveId" clId="{FEBBCF48-AE01-42BE-AEA5-27E5AB795CD9}" dt="2023-03-13T21:17:36.615" v="5343" actId="21"/>
          <ac:spMkLst>
            <pc:docMk/>
            <pc:sldMk cId="779302323" sldId="280"/>
            <ac:spMk id="6" creationId="{1714F310-8FA1-DBED-9F88-6D546E47B292}"/>
          </ac:spMkLst>
        </pc:spChg>
        <pc:spChg chg="add mod">
          <ac:chgData name="Niccolò Balestrieri" userId="7a60089a59bd927c" providerId="LiveId" clId="{FEBBCF48-AE01-42BE-AEA5-27E5AB795CD9}" dt="2023-03-13T17:15:25.264" v="4568" actId="1076"/>
          <ac:spMkLst>
            <pc:docMk/>
            <pc:sldMk cId="779302323" sldId="280"/>
            <ac:spMk id="9" creationId="{DC0EB646-E0A2-4003-CA6F-412DC16ED254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add del mod">
          <ac:chgData name="Niccolò Balestrieri" userId="7a60089a59bd927c" providerId="LiveId" clId="{FEBBCF48-AE01-42BE-AEA5-27E5AB795CD9}" dt="2023-03-13T17:04:52.346" v="4316" actId="478"/>
          <ac:picMkLst>
            <pc:docMk/>
            <pc:sldMk cId="779302323" sldId="280"/>
            <ac:picMk id="4" creationId="{FED8019F-0121-55A8-685B-B8512FE42831}"/>
          </ac:picMkLst>
        </pc:pic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3T17:09:27.309" v="4366" actId="1076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3T17:05:56.519" v="4325" actId="14100"/>
          <ac:picMkLst>
            <pc:docMk/>
            <pc:sldMk cId="779302323" sldId="280"/>
            <ac:picMk id="11" creationId="{2FEAB652-6AA3-F40C-4818-601FBBB59597}"/>
          </ac:picMkLst>
        </pc:picChg>
        <pc:cxnChg chg="add del mod">
          <ac:chgData name="Niccolò Balestrieri" userId="7a60089a59bd927c" providerId="LiveId" clId="{FEBBCF48-AE01-42BE-AEA5-27E5AB795CD9}" dt="2023-03-13T17:11:19.806" v="4403" actId="478"/>
          <ac:cxnSpMkLst>
            <pc:docMk/>
            <pc:sldMk cId="779302323" sldId="280"/>
            <ac:cxnSpMk id="8" creationId="{C83E2274-CB9E-C041-7761-B3F07CFBEDA0}"/>
          </ac:cxnSpMkLst>
        </pc:cxnChg>
        <pc:cxnChg chg="add del mod">
          <ac:chgData name="Niccolò Balestrieri" userId="7a60089a59bd927c" providerId="LiveId" clId="{FEBBCF48-AE01-42BE-AEA5-27E5AB795CD9}" dt="2023-03-13T17:02:43.006" v="4287" actId="478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7:05:25.168" v="4317" actId="2696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6:55:05.982" v="4208" actId="269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del mod">
        <pc:chgData name="Niccolò Balestrieri" userId="7a60089a59bd927c" providerId="LiveId" clId="{FEBBCF48-AE01-42BE-AEA5-27E5AB795CD9}" dt="2023-03-13T16:55:08.150" v="4209" actId="269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13T14:57:32.792" v="4147" actId="20577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13T14:57:32.792" v="4147" actId="20577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13T14:56:22.895" v="4101" actId="14100"/>
          <ac:picMkLst>
            <pc:docMk/>
            <pc:sldMk cId="2292454899" sldId="285"/>
            <ac:picMk id="6" creationId="{C2F775E1-B463-6766-0351-52F3350C2D16}"/>
          </ac:picMkLst>
        </pc:picChg>
        <pc:picChg chg="add del mod">
          <ac:chgData name="Niccolò Balestrieri" userId="7a60089a59bd927c" providerId="LiveId" clId="{FEBBCF48-AE01-42BE-AEA5-27E5AB795CD9}" dt="2023-03-13T14:55:36.230" v="4089" actId="478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 ord">
        <pc:chgData name="Niccolò Balestrieri" userId="7a60089a59bd927c" providerId="LiveId" clId="{FEBBCF48-AE01-42BE-AEA5-27E5AB795CD9}" dt="2023-03-14T09:34:59.075" v="5558" actId="20577"/>
        <pc:sldMkLst>
          <pc:docMk/>
          <pc:sldMk cId="3909521432" sldId="286"/>
        </pc:sldMkLst>
        <pc:spChg chg="mod">
          <ac:chgData name="Niccolò Balestrieri" userId="7a60089a59bd927c" providerId="LiveId" clId="{FEBBCF48-AE01-42BE-AEA5-27E5AB795CD9}" dt="2023-03-14T09:34:59.075" v="5558" actId="20577"/>
          <ac:spMkLst>
            <pc:docMk/>
            <pc:sldMk cId="3909521432" sldId="286"/>
            <ac:spMk id="2" creationId="{977D0CD7-8B13-41EB-E45E-66B990304E13}"/>
          </ac:spMkLst>
        </pc:spChg>
        <pc:spChg chg="add del mod">
          <ac:chgData name="Niccolò Balestrieri" userId="7a60089a59bd927c" providerId="LiveId" clId="{FEBBCF48-AE01-42BE-AEA5-27E5AB795CD9}" dt="2023-03-14T09:34:03.975" v="5548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8:08:48.564" v="5131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3T18:07:47.108" v="5114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add del mod">
          <ac:chgData name="Niccolò Balestrieri" userId="7a60089a59bd927c" providerId="LiveId" clId="{FEBBCF48-AE01-42BE-AEA5-27E5AB795CD9}" dt="2023-03-13T18:08:16.565" v="5120" actId="478"/>
          <ac:picMkLst>
            <pc:docMk/>
            <pc:sldMk cId="1972732171" sldId="287"/>
            <ac:picMk id="5" creationId="{C144B2C1-FA93-4FBA-6A29-BB88A4CE012E}"/>
          </ac:picMkLst>
        </pc:picChg>
        <pc:picChg chg="add mod">
          <ac:chgData name="Niccolò Balestrieri" userId="7a60089a59bd927c" providerId="LiveId" clId="{FEBBCF48-AE01-42BE-AEA5-27E5AB795CD9}" dt="2023-03-13T18:08:48.564" v="5131" actId="1076"/>
          <ac:picMkLst>
            <pc:docMk/>
            <pc:sldMk cId="1972732171" sldId="287"/>
            <ac:picMk id="7" creationId="{3EC20234-B5B2-E5AB-D5C8-06B2C21DEFCB}"/>
          </ac:picMkLst>
        </pc:picChg>
        <pc:picChg chg="del mod">
          <ac:chgData name="Niccolò Balestrieri" userId="7a60089a59bd927c" providerId="LiveId" clId="{FEBBCF48-AE01-42BE-AEA5-27E5AB795CD9}" dt="2023-03-13T18:07:50.636" v="5115" actId="478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4T09:36:20.320" v="5608" actId="20577"/>
        <pc:sldMkLst>
          <pc:docMk/>
          <pc:sldMk cId="4083590001" sldId="288"/>
        </pc:sldMkLst>
        <pc:spChg chg="mod">
          <ac:chgData name="Niccolò Balestrieri" userId="7a60089a59bd927c" providerId="LiveId" clId="{FEBBCF48-AE01-42BE-AEA5-27E5AB795CD9}" dt="2023-03-14T09:36:20.320" v="5608" actId="20577"/>
          <ac:spMkLst>
            <pc:docMk/>
            <pc:sldMk cId="4083590001" sldId="288"/>
            <ac:spMk id="2" creationId="{977D0CD7-8B13-41EB-E45E-66B990304E13}"/>
          </ac:spMkLst>
        </pc:spChg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3T17:56:45.426" v="4986" actId="1076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4T09:36:24.832" v="5614" actId="20577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4T09:36:24.832" v="5614" actId="20577"/>
          <ac:spMkLst>
            <pc:docMk/>
            <pc:sldMk cId="192639012" sldId="289"/>
            <ac:spMk id="2" creationId="{977D0CD7-8B13-41EB-E45E-66B990304E13}"/>
          </ac:spMkLst>
        </pc:spChg>
        <pc:spChg chg="mod">
          <ac:chgData name="Niccolò Balestrieri" userId="7a60089a59bd927c" providerId="LiveId" clId="{FEBBCF48-AE01-42BE-AEA5-27E5AB795CD9}" dt="2023-03-13T17:58:01.891" v="5019" actId="1076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  <pc:sldChg chg="new del">
        <pc:chgData name="Niccolò Balestrieri" userId="7a60089a59bd927c" providerId="LiveId" clId="{FEBBCF48-AE01-42BE-AEA5-27E5AB795CD9}" dt="2023-03-12T19:44:15.721" v="4076" actId="47"/>
        <pc:sldMkLst>
          <pc:docMk/>
          <pc:sldMk cId="2437774051" sldId="290"/>
        </pc:sldMkLst>
      </pc:sldChg>
      <pc:sldChg chg="addSp delSp modSp add del mod">
        <pc:chgData name="Niccolò Balestrieri" userId="7a60089a59bd927c" providerId="LiveId" clId="{FEBBCF48-AE01-42BE-AEA5-27E5AB795CD9}" dt="2023-03-13T16:52:01.139" v="4193" actId="2696"/>
        <pc:sldMkLst>
          <pc:docMk/>
          <pc:sldMk cId="2885407206" sldId="290"/>
        </pc:sldMkLst>
        <pc:spChg chg="del">
          <ac:chgData name="Niccolò Balestrieri" userId="7a60089a59bd927c" providerId="LiveId" clId="{FEBBCF48-AE01-42BE-AEA5-27E5AB795CD9}" dt="2023-03-12T19:44:31.978" v="4080" actId="21"/>
          <ac:spMkLst>
            <pc:docMk/>
            <pc:sldMk cId="2885407206" sldId="290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2T19:44:27.032" v="4079" actId="21"/>
          <ac:spMkLst>
            <pc:docMk/>
            <pc:sldMk cId="2885407206" sldId="290"/>
            <ac:spMk id="10" creationId="{E43C0982-2603-317C-C0F4-6D06C45722FC}"/>
          </ac:spMkLst>
        </pc:spChg>
        <pc:picChg chg="add mod">
          <ac:chgData name="Niccolò Balestrieri" userId="7a60089a59bd927c" providerId="LiveId" clId="{FEBBCF48-AE01-42BE-AEA5-27E5AB795CD9}" dt="2023-03-12T19:44:58.340" v="4084" actId="1076"/>
          <ac:picMkLst>
            <pc:docMk/>
            <pc:sldMk cId="2885407206" sldId="290"/>
            <ac:picMk id="5" creationId="{CB8DBFC6-3CF5-4ED8-5E0D-F7AABE7252DF}"/>
          </ac:picMkLst>
        </pc:picChg>
        <pc:picChg chg="del">
          <ac:chgData name="Niccolò Balestrieri" userId="7a60089a59bd927c" providerId="LiveId" clId="{FEBBCF48-AE01-42BE-AEA5-27E5AB795CD9}" dt="2023-03-12T19:44:23.426" v="4078" actId="478"/>
          <ac:picMkLst>
            <pc:docMk/>
            <pc:sldMk cId="2885407206" sldId="290"/>
            <ac:picMk id="7" creationId="{B9F7EA5B-A163-2DBA-6825-B9A5D53DDB3D}"/>
          </ac:picMkLst>
        </pc:picChg>
      </pc:sldChg>
      <pc:sldChg chg="addSp delSp modSp add mod ord">
        <pc:chgData name="Niccolò Balestrieri" userId="7a60089a59bd927c" providerId="LiveId" clId="{FEBBCF48-AE01-42BE-AEA5-27E5AB795CD9}" dt="2023-03-14T09:33:20.087" v="5542" actId="20577"/>
        <pc:sldMkLst>
          <pc:docMk/>
          <pc:sldMk cId="274721190" sldId="291"/>
        </pc:sldMkLst>
        <pc:spChg chg="mod">
          <ac:chgData name="Niccolò Balestrieri" userId="7a60089a59bd927c" providerId="LiveId" clId="{FEBBCF48-AE01-42BE-AEA5-27E5AB795CD9}" dt="2023-03-14T09:33:20.087" v="5542" actId="20577"/>
          <ac:spMkLst>
            <pc:docMk/>
            <pc:sldMk cId="274721190" sldId="291"/>
            <ac:spMk id="3" creationId="{62BE9180-E5AB-1133-3555-6CF0E4FCD05A}"/>
          </ac:spMkLst>
        </pc:spChg>
        <pc:picChg chg="add mod">
          <ac:chgData name="Niccolò Balestrieri" userId="7a60089a59bd927c" providerId="LiveId" clId="{FEBBCF48-AE01-42BE-AEA5-27E5AB795CD9}" dt="2023-03-13T15:00:44.850" v="4186" actId="1076"/>
          <ac:picMkLst>
            <pc:docMk/>
            <pc:sldMk cId="274721190" sldId="291"/>
            <ac:picMk id="5" creationId="{C2CDD0D7-F7BD-F07D-4B51-C9B63CEE0DE5}"/>
          </ac:picMkLst>
        </pc:picChg>
        <pc:picChg chg="del">
          <ac:chgData name="Niccolò Balestrieri" userId="7a60089a59bd927c" providerId="LiveId" clId="{FEBBCF48-AE01-42BE-AEA5-27E5AB795CD9}" dt="2023-03-13T14:59:57.533" v="4172" actId="478"/>
          <ac:picMkLst>
            <pc:docMk/>
            <pc:sldMk cId="274721190" sldId="291"/>
            <ac:picMk id="8" creationId="{D997CCBF-75F2-254C-AF96-740DF7776554}"/>
          </ac:picMkLst>
        </pc:picChg>
      </pc:sldChg>
      <pc:sldChg chg="add del">
        <pc:chgData name="Niccolò Balestrieri" userId="7a60089a59bd927c" providerId="LiveId" clId="{FEBBCF48-AE01-42BE-AEA5-27E5AB795CD9}" dt="2023-03-13T17:54:30.605" v="4935" actId="2696"/>
        <pc:sldMkLst>
          <pc:docMk/>
          <pc:sldMk cId="591928605" sldId="292"/>
        </pc:sldMkLst>
      </pc:sldChg>
      <pc:sldChg chg="addSp delSp modSp add mod ord">
        <pc:chgData name="Niccolò Balestrieri" userId="7a60089a59bd927c" providerId="LiveId" clId="{FEBBCF48-AE01-42BE-AEA5-27E5AB795CD9}" dt="2023-03-14T09:44:28.382" v="5811" actId="27636"/>
        <pc:sldMkLst>
          <pc:docMk/>
          <pc:sldMk cId="3675468257" sldId="293"/>
        </pc:sldMkLst>
        <pc:spChg chg="mod">
          <ac:chgData name="Niccolò Balestrieri" userId="7a60089a59bd927c" providerId="LiveId" clId="{FEBBCF48-AE01-42BE-AEA5-27E5AB795CD9}" dt="2023-03-14T09:44:14.339" v="5807" actId="20577"/>
          <ac:spMkLst>
            <pc:docMk/>
            <pc:sldMk cId="3675468257" sldId="293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13T17:33:34.106" v="4661" actId="20577"/>
          <ac:spMkLst>
            <pc:docMk/>
            <pc:sldMk cId="3675468257" sldId="293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4T09:44:28.382" v="5811" actId="27636"/>
          <ac:spMkLst>
            <pc:docMk/>
            <pc:sldMk cId="3675468257" sldId="293"/>
            <ac:spMk id="4" creationId="{914DCA23-EE54-9D21-F9A6-C37D30B61262}"/>
          </ac:spMkLst>
        </pc:spChg>
        <pc:spChg chg="add del">
          <ac:chgData name="Niccolò Balestrieri" userId="7a60089a59bd927c" providerId="LiveId" clId="{FEBBCF48-AE01-42BE-AEA5-27E5AB795CD9}" dt="2023-03-13T17:29:58.393" v="4617" actId="478"/>
          <ac:spMkLst>
            <pc:docMk/>
            <pc:sldMk cId="3675468257" sldId="293"/>
            <ac:spMk id="11" creationId="{0F2D57C3-C799-D158-1307-E895CDECB864}"/>
          </ac:spMkLst>
        </pc:spChg>
        <pc:spChg chg="add mod">
          <ac:chgData name="Niccolò Balestrieri" userId="7a60089a59bd927c" providerId="LiveId" clId="{FEBBCF48-AE01-42BE-AEA5-27E5AB795CD9}" dt="2023-03-13T17:31:22.778" v="4627" actId="1076"/>
          <ac:spMkLst>
            <pc:docMk/>
            <pc:sldMk cId="3675468257" sldId="293"/>
            <ac:spMk id="13" creationId="{CABF3ADC-C8E9-8E2F-F905-A8569E50C85C}"/>
          </ac:spMkLst>
        </pc:spChg>
        <pc:graphicFrameChg chg="add del mod">
          <ac:chgData name="Niccolò Balestrieri" userId="7a60089a59bd927c" providerId="LiveId" clId="{FEBBCF48-AE01-42BE-AEA5-27E5AB795CD9}" dt="2023-03-13T17:24:59.537" v="4573" actId="478"/>
          <ac:graphicFrameMkLst>
            <pc:docMk/>
            <pc:sldMk cId="3675468257" sldId="293"/>
            <ac:graphicFrameMk id="5" creationId="{5F0125DD-62E2-7999-493B-1C4955525E33}"/>
          </ac:graphicFrameMkLst>
        </pc:graphicFrameChg>
        <pc:picChg chg="del">
          <ac:chgData name="Niccolò Balestrieri" userId="7a60089a59bd927c" providerId="LiveId" clId="{FEBBCF48-AE01-42BE-AEA5-27E5AB795CD9}" dt="2023-03-13T17:16:35.650" v="4571" actId="478"/>
          <ac:picMkLst>
            <pc:docMk/>
            <pc:sldMk cId="3675468257" sldId="293"/>
            <ac:picMk id="7" creationId="{A2B62EA1-961A-D2F6-F331-D478CF4E3453}"/>
          </ac:picMkLst>
        </pc:picChg>
        <pc:picChg chg="add mod">
          <ac:chgData name="Niccolò Balestrieri" userId="7a60089a59bd927c" providerId="LiveId" clId="{FEBBCF48-AE01-42BE-AEA5-27E5AB795CD9}" dt="2023-03-13T17:31:12.703" v="4624" actId="1076"/>
          <ac:picMkLst>
            <pc:docMk/>
            <pc:sldMk cId="3675468257" sldId="293"/>
            <ac:picMk id="8" creationId="{1B898640-E8D5-5519-FE42-9D7B55240793}"/>
          </ac:picMkLst>
        </pc:picChg>
        <pc:inkChg chg="add del">
          <ac:chgData name="Niccolò Balestrieri" userId="7a60089a59bd927c" providerId="LiveId" clId="{FEBBCF48-AE01-42BE-AEA5-27E5AB795CD9}" dt="2023-03-13T17:30:40.321" v="4619" actId="9405"/>
          <ac:inkMkLst>
            <pc:docMk/>
            <pc:sldMk cId="3675468257" sldId="293"/>
            <ac:inkMk id="12" creationId="{DF417CEA-2A12-ABA6-5E01-FCB3B335AD90}"/>
          </ac:inkMkLst>
        </pc:inkChg>
        <pc:cxnChg chg="add mod">
          <ac:chgData name="Niccolò Balestrieri" userId="7a60089a59bd927c" providerId="LiveId" clId="{FEBBCF48-AE01-42BE-AEA5-27E5AB795CD9}" dt="2023-03-13T17:29:30.677" v="4615" actId="13822"/>
          <ac:cxnSpMkLst>
            <pc:docMk/>
            <pc:sldMk cId="3675468257" sldId="293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3T17:53:47.743" v="4932" actId="20577"/>
        <pc:sldMkLst>
          <pc:docMk/>
          <pc:sldMk cId="290005435" sldId="294"/>
        </pc:sldMkLst>
        <pc:spChg chg="mod">
          <ac:chgData name="Niccolò Balestrieri" userId="7a60089a59bd927c" providerId="LiveId" clId="{FEBBCF48-AE01-42BE-AEA5-27E5AB795CD9}" dt="2023-03-13T17:43:17.970" v="4823" actId="113"/>
          <ac:spMkLst>
            <pc:docMk/>
            <pc:sldMk cId="290005435" sldId="294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53:47.743" v="4932" actId="20577"/>
          <ac:spMkLst>
            <pc:docMk/>
            <pc:sldMk cId="290005435" sldId="294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3T17:43:24.556" v="4826" actId="478"/>
          <ac:spMkLst>
            <pc:docMk/>
            <pc:sldMk cId="290005435" sldId="294"/>
            <ac:spMk id="13" creationId="{CABF3ADC-C8E9-8E2F-F905-A8569E50C85C}"/>
          </ac:spMkLst>
        </pc:spChg>
        <pc:picChg chg="add mod">
          <ac:chgData name="Niccolò Balestrieri" userId="7a60089a59bd927c" providerId="LiveId" clId="{FEBBCF48-AE01-42BE-AEA5-27E5AB795CD9}" dt="2023-03-13T17:45:37.032" v="4830" actId="1076"/>
          <ac:picMkLst>
            <pc:docMk/>
            <pc:sldMk cId="290005435" sldId="294"/>
            <ac:picMk id="6" creationId="{28ABE4E3-EBAB-74C7-B588-E577B53BA278}"/>
          </ac:picMkLst>
        </pc:picChg>
        <pc:picChg chg="del">
          <ac:chgData name="Niccolò Balestrieri" userId="7a60089a59bd927c" providerId="LiveId" clId="{FEBBCF48-AE01-42BE-AEA5-27E5AB795CD9}" dt="2023-03-13T17:43:21.222" v="4824" actId="478"/>
          <ac:picMkLst>
            <pc:docMk/>
            <pc:sldMk cId="290005435" sldId="294"/>
            <ac:picMk id="8" creationId="{1B898640-E8D5-5519-FE42-9D7B55240793}"/>
          </ac:picMkLst>
        </pc:picChg>
        <pc:cxnChg chg="del">
          <ac:chgData name="Niccolò Balestrieri" userId="7a60089a59bd927c" providerId="LiveId" clId="{FEBBCF48-AE01-42BE-AEA5-27E5AB795CD9}" dt="2023-03-13T17:43:23.769" v="4825" actId="478"/>
          <ac:cxnSpMkLst>
            <pc:docMk/>
            <pc:sldMk cId="290005435" sldId="294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4T09:46:24.895" v="5813" actId="14100"/>
        <pc:sldMkLst>
          <pc:docMk/>
          <pc:sldMk cId="3051755558" sldId="295"/>
        </pc:sldMkLst>
        <pc:spChg chg="mod">
          <ac:chgData name="Niccolò Balestrieri" userId="7a60089a59bd927c" providerId="LiveId" clId="{FEBBCF48-AE01-42BE-AEA5-27E5AB795CD9}" dt="2023-03-14T09:46:24.895" v="5813" actId="14100"/>
          <ac:spMkLst>
            <pc:docMk/>
            <pc:sldMk cId="3051755558" sldId="295"/>
            <ac:spMk id="10" creationId="{34B3D65A-3FCB-27F4-9AFE-0397FD43989C}"/>
          </ac:spMkLst>
        </pc:spChg>
        <pc:picChg chg="add mod">
          <ac:chgData name="Niccolò Balestrieri" userId="7a60089a59bd927c" providerId="LiveId" clId="{FEBBCF48-AE01-42BE-AEA5-27E5AB795CD9}" dt="2023-03-13T20:45:25.093" v="5288" actId="1076"/>
          <ac:picMkLst>
            <pc:docMk/>
            <pc:sldMk cId="3051755558" sldId="295"/>
            <ac:picMk id="5" creationId="{D692B2B4-F955-3387-8020-366C5709F43B}"/>
          </ac:picMkLst>
        </pc:picChg>
        <pc:picChg chg="del mod">
          <ac:chgData name="Niccolò Balestrieri" userId="7a60089a59bd927c" providerId="LiveId" clId="{FEBBCF48-AE01-42BE-AEA5-27E5AB795CD9}" dt="2023-03-14T08:14:07.966" v="5348" actId="478"/>
          <ac:picMkLst>
            <pc:docMk/>
            <pc:sldMk cId="3051755558" sldId="295"/>
            <ac:picMk id="6" creationId="{E2E4303D-B1DA-1E83-DD57-2D5D17F48297}"/>
          </ac:picMkLst>
        </pc:picChg>
        <pc:picChg chg="add mod">
          <ac:chgData name="Niccolò Balestrieri" userId="7a60089a59bd927c" providerId="LiveId" clId="{FEBBCF48-AE01-42BE-AEA5-27E5AB795CD9}" dt="2023-03-14T08:14:55.442" v="5356" actId="14100"/>
          <ac:picMkLst>
            <pc:docMk/>
            <pc:sldMk cId="3051755558" sldId="295"/>
            <ac:picMk id="7" creationId="{67819ADD-08B2-51B1-34C8-25D7D93D82BF}"/>
          </ac:picMkLst>
        </pc:picChg>
        <pc:picChg chg="del">
          <ac:chgData name="Niccolò Balestrieri" userId="7a60089a59bd927c" providerId="LiveId" clId="{FEBBCF48-AE01-42BE-AEA5-27E5AB795CD9}" dt="2023-03-13T20:44:08.513" v="5255" actId="478"/>
          <ac:picMkLst>
            <pc:docMk/>
            <pc:sldMk cId="3051755558" sldId="295"/>
            <ac:picMk id="8" creationId="{8F894C0C-C280-D8BA-1131-D7AC44B286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degree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31,086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degree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Degree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055B344-9873-661C-B4F0-750083D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" y="2356981"/>
            <a:ext cx="403493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B0736-A66D-9606-F075-3E9F5A9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58" y="2356982"/>
            <a:ext cx="380159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degree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55" y="2355747"/>
            <a:ext cx="3757922" cy="21465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degree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35" y="2727703"/>
            <a:ext cx="4323259" cy="1906536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That Degree is equal to 256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/>
              <a:t>Node Id:</a:t>
            </a:r>
            <a:r>
              <a:rPr lang="en-US" sz="1700" dirty="0"/>
              <a:t> 302  </a:t>
            </a:r>
            <a:r>
              <a:rPr lang="en-US" sz="1700" b="1" dirty="0"/>
              <a:t>Orientation: </a:t>
            </a:r>
            <a:r>
              <a:rPr lang="en-US" sz="1700" dirty="0"/>
              <a:t>conservative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/>
              <a:t>degree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33" y="5587758"/>
            <a:ext cx="8323726" cy="386865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Few highly connected nodes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182115" y="1357453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9042" y="1360690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3" y="1889676"/>
            <a:ext cx="4005101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0" y="1889675"/>
            <a:ext cx="4103177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degree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5467912"/>
            <a:ext cx="8323726" cy="36933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behaves</a:t>
            </a:r>
            <a:r>
              <a:rPr lang="it-IT" sz="1800" dirty="0"/>
              <a:t> like a scale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263465" y="1388338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694302" y="1388338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1853078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23" y="1853078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881366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1878610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A14D86-612C-44F8-43CC-FC33A55DA6AB}"/>
              </a:ext>
            </a:extLst>
          </p:cNvPr>
          <p:cNvSpPr txBox="1"/>
          <p:nvPr/>
        </p:nvSpPr>
        <p:spPr>
          <a:xfrm>
            <a:off x="110595" y="5557228"/>
            <a:ext cx="4496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302  </a:t>
            </a:r>
            <a:r>
              <a:rPr lang="en-US" sz="1800" b="1" dirty="0"/>
              <a:t>Orientation: </a:t>
            </a:r>
            <a:r>
              <a:rPr lang="en-US" sz="1800" dirty="0"/>
              <a:t>conservative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2E4303D-B1DA-1E83-DD57-2D5D17F4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81" y="1754908"/>
            <a:ext cx="3659907" cy="396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894C0C-C280-D8BA-1131-D7AC44B2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5" y="1754908"/>
            <a:ext cx="3484590" cy="303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1" y="5107709"/>
            <a:ext cx="3810398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5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liberal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0" y="5107709"/>
            <a:ext cx="4005571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162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conservative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2B2B4-F955-3387-8020-366C5709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1754908"/>
            <a:ext cx="3569289" cy="301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7819ADD-08B2-51B1-34C8-25D7D93D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77" y="1754908"/>
            <a:ext cx="3749112" cy="383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5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006706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006706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78694" y="2353235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9247845-66E8-6CA2-AD62-5E0643AAB6B8}"/>
              </a:ext>
            </a:extLst>
          </p:cNvPr>
          <p:cNvSpPr txBox="1">
            <a:spLocks/>
          </p:cNvSpPr>
          <p:nvPr/>
        </p:nvSpPr>
        <p:spPr>
          <a:xfrm>
            <a:off x="288521" y="5492675"/>
            <a:ext cx="4094576" cy="407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E66675-858D-E984-47B9-5AD18A857B7B}"/>
              </a:ext>
            </a:extLst>
          </p:cNvPr>
          <p:cNvSpPr txBox="1">
            <a:spLocks/>
          </p:cNvSpPr>
          <p:nvPr/>
        </p:nvSpPr>
        <p:spPr>
          <a:xfrm>
            <a:off x="4744387" y="5492675"/>
            <a:ext cx="4094576" cy="407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3575"/>
            <a:ext cx="4016187" cy="366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886430"/>
            <a:ext cx="3787598" cy="356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10" y="1886430"/>
            <a:ext cx="3707354" cy="356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77B4BA-28A2-166F-57FA-E21844F87078}"/>
              </a:ext>
            </a:extLst>
          </p:cNvPr>
          <p:cNvSpPr txBox="1"/>
          <p:nvPr/>
        </p:nvSpPr>
        <p:spPr>
          <a:xfrm>
            <a:off x="288521" y="5611017"/>
            <a:ext cx="437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619FB9-1B91-B20A-ADD3-6359003B93C0}"/>
              </a:ext>
            </a:extLst>
          </p:cNvPr>
          <p:cNvSpPr txBox="1"/>
          <p:nvPr/>
        </p:nvSpPr>
        <p:spPr>
          <a:xfrm>
            <a:off x="4661205" y="5611017"/>
            <a:ext cx="46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66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93864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817914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1817914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3425F4-5DC8-25B2-4A45-61E0C3811624}"/>
              </a:ext>
            </a:extLst>
          </p:cNvPr>
          <p:cNvSpPr txBox="1"/>
          <p:nvPr/>
        </p:nvSpPr>
        <p:spPr>
          <a:xfrm>
            <a:off x="120143" y="5227195"/>
            <a:ext cx="43660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/>
              <a:t>Whole network was considered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b="1" dirty="0"/>
              <a:t>Node Id:</a:t>
            </a:r>
            <a:r>
              <a:rPr lang="en-US" sz="1600" dirty="0"/>
              <a:t> 5  </a:t>
            </a:r>
            <a:r>
              <a:rPr lang="en-US" sz="1600" b="1" dirty="0"/>
              <a:t>Orientation: </a:t>
            </a:r>
            <a:r>
              <a:rPr lang="en-US" sz="1600" dirty="0"/>
              <a:t>liberal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el-GR" sz="1800" b="1" dirty="0"/>
              <a:t>α</a:t>
            </a:r>
            <a:r>
              <a:rPr lang="it-IT" sz="1800" b="1" dirty="0"/>
              <a:t>-Communities and </a:t>
            </a:r>
            <a:r>
              <a:rPr lang="el-GR" sz="1800" b="1" dirty="0"/>
              <a:t>α</a:t>
            </a:r>
            <a:r>
              <a:rPr lang="it-IT" sz="1800" b="1" dirty="0"/>
              <a:t>-</a:t>
            </a:r>
            <a:r>
              <a:rPr lang="it-IT" sz="1800" b="1" dirty="0" err="1"/>
              <a:t>Partitions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Largest</a:t>
            </a:r>
            <a:r>
              <a:rPr lang="it-IT" sz="1600" dirty="0"/>
              <a:t> </a:t>
            </a:r>
            <a:r>
              <a:rPr lang="it-IT" sz="1600" dirty="0" err="1"/>
              <a:t>strongly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</a:t>
            </a:r>
            <a:r>
              <a:rPr lang="it-IT" sz="1600" dirty="0" err="1"/>
              <a:t>conmponets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α</a:t>
            </a:r>
            <a:r>
              <a:rPr lang="it-IT" sz="1600" dirty="0"/>
              <a:t>-Quality </a:t>
            </a:r>
            <a:r>
              <a:rPr lang="it-IT" sz="1600" dirty="0" err="1"/>
              <a:t>level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set to 0,8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1 </a:t>
            </a:r>
            <a:r>
              <a:rPr lang="el-GR" sz="1600" dirty="0"/>
              <a:t>α</a:t>
            </a:r>
            <a:r>
              <a:rPr lang="it-IT" sz="1200" dirty="0"/>
              <a:t>-</a:t>
            </a:r>
            <a:r>
              <a:rPr lang="it-IT" sz="1600" dirty="0" err="1"/>
              <a:t>Partitions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 communities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898640-E8D5-5519-FE42-9D7B5524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972371"/>
            <a:ext cx="4814764" cy="34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08629C4-26F0-CD5E-044A-EE28636F3809}"/>
              </a:ext>
            </a:extLst>
          </p:cNvPr>
          <p:cNvCxnSpPr/>
          <p:nvPr/>
        </p:nvCxnSpPr>
        <p:spPr>
          <a:xfrm>
            <a:off x="672353" y="2680447"/>
            <a:ext cx="40699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CABF3ADC-C8E9-8E2F-F905-A8569E50C85C}"/>
              </a:ext>
            </a:extLst>
          </p:cNvPr>
          <p:cNvSpPr/>
          <p:nvPr/>
        </p:nvSpPr>
        <p:spPr>
          <a:xfrm>
            <a:off x="788893" y="2339790"/>
            <a:ext cx="259977" cy="28686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6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2000" b="1" dirty="0"/>
              <a:t>Core-</a:t>
            </a:r>
            <a:r>
              <a:rPr lang="it-IT" sz="2000" b="1" dirty="0" err="1"/>
              <a:t>Periphery</a:t>
            </a:r>
            <a:r>
              <a:rPr lang="it-IT" sz="2000" b="1" dirty="0"/>
              <a:t> </a:t>
            </a:r>
            <a:r>
              <a:rPr lang="it-IT" sz="2000" b="1" dirty="0" err="1"/>
              <a:t>profile</a:t>
            </a:r>
            <a:endParaRPr lang="it-IT" sz="36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strongly connected components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Core-Periphery score 𝐶 is 0,81644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seems like a star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BE4E3-EBAB-74C7-B588-E577B53B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049034"/>
            <a:ext cx="4302070" cy="3652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43769"/>
            <a:ext cx="8581043" cy="840400"/>
          </a:xfrm>
        </p:spPr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1478" y="1269651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1" y="5316070"/>
            <a:ext cx="9144000" cy="69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Largest connected component was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It behaves like a free scale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6E4E14-CF10-37FC-96C2-AD1E1B96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7" y="1471356"/>
            <a:ext cx="4799710" cy="3599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conservative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edges are hyperlinks between conservative, while purple edges are hyperlink between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F775E1-B463-6766-0351-52F3350C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453980"/>
            <a:ext cx="4062621" cy="346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177" y="1856454"/>
            <a:ext cx="3867388" cy="3536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Conservative blogs show greater tendency to link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82% of conservative blogs linked to at least 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67% of liberal blogs are linked to at least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Avg. links per blog is similar: 13.6 for liberal; 15.1 for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52% conservative blogs, 48% liberal blogs</a:t>
            </a:r>
          </a:p>
          <a:p>
            <a:endParaRPr lang="en-US"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CDD0D7-F7BD-F07D-4B51-C9B63CEE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1856454"/>
            <a:ext cx="4468906" cy="353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588599"/>
            <a:ext cx="3198750" cy="8404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838208"/>
            <a:ext cx="3422867" cy="64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directed and unweighted network</a:t>
            </a:r>
            <a:endParaRPr lang="en-US" sz="1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47" y="1765601"/>
            <a:ext cx="4312024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efficieny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0,0018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C20234-B5B2-E5AB-D5C8-06B2C21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6" y="2964443"/>
            <a:ext cx="8283647" cy="291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is assortative or disassortative,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7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732</Words>
  <Application>Microsoft Office PowerPoint</Application>
  <PresentationFormat>Presentazione su schermo (4:3)</PresentationFormat>
  <Paragraphs>158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Network properties</vt:lpstr>
      <vt:lpstr>Network properties</vt:lpstr>
      <vt:lpstr>Components</vt:lpstr>
      <vt:lpstr>Network degree</vt:lpstr>
      <vt:lpstr>Network degree</vt:lpstr>
      <vt:lpstr>Network degree</vt:lpstr>
      <vt:lpstr>Network degree</vt:lpstr>
      <vt:lpstr>Network degree</vt:lpstr>
      <vt:lpstr>Network degree</vt:lpstr>
      <vt:lpstr>Centralities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Community analysis</vt:lpstr>
      <vt:lpstr>Core-periphery analysis</vt:lpstr>
      <vt:lpstr>Core-periphery analysis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2023-03-14T14:31:33Z</dcterms:modified>
</cp:coreProperties>
</file>